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embeddedFontLst>
    <p:embeddedFont>
      <p:font typeface="Rubius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1E1B"/>
    <a:srgbClr val="CC0066"/>
    <a:srgbClr val="A42320"/>
    <a:srgbClr val="C42A26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76672"/>
            <a:ext cx="5786478" cy="95206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Муниципальное казенное дошкольное образовательное учреждение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Детский сад № 2 « Золотой ключик»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err="1" smtClean="0"/>
              <a:t>Барабинского</a:t>
            </a:r>
            <a:r>
              <a:rPr lang="ru-RU" sz="1400" b="1" dirty="0" smtClean="0"/>
              <a:t> района Новосибирской области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396044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Ирина Владимировна Пешкова,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 воспитатель </a:t>
            </a: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74948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Тематическая папка -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Лэпбук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 «Грибы»</a:t>
            </a:r>
          </a:p>
          <a:p>
            <a:pPr algn="ctr"/>
            <a:r>
              <a:rPr lang="ru-RU" sz="2000" i="1" dirty="0" smtClean="0"/>
              <a:t>Дидактическое пособие для детей старшего дошкольного возраста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3. Съедобные грибы</a:t>
            </a:r>
            <a:endParaRPr lang="ru-RU" sz="3200" b="1" dirty="0"/>
          </a:p>
        </p:txBody>
      </p:sp>
      <p:pic>
        <p:nvPicPr>
          <p:cNvPr id="3074" name="Picture 2" descr="C:\Users\user\Desktop\Тема самообразования\работа фото\P1300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4. Несъедобные грибы</a:t>
            </a:r>
            <a:endParaRPr lang="ru-RU" sz="3200" b="1" dirty="0"/>
          </a:p>
        </p:txBody>
      </p:sp>
      <p:pic>
        <p:nvPicPr>
          <p:cNvPr id="1027" name="Picture 3" descr="C:\Users\user\Desktop\Тема самообразования\работа фото\P130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 Правила сбора грибов </a:t>
            </a:r>
            <a:endParaRPr lang="ru-RU" sz="3200" dirty="0"/>
          </a:p>
        </p:txBody>
      </p:sp>
      <p:pic>
        <p:nvPicPr>
          <p:cNvPr id="2050" name="Picture 2" descr="C:\Users\user\Desktop\Тема самообразования\работа фото\P130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 Кто в природе питается грибами </a:t>
            </a:r>
            <a:endParaRPr lang="ru-RU" sz="3200" dirty="0"/>
          </a:p>
        </p:txBody>
      </p:sp>
      <p:pic>
        <p:nvPicPr>
          <p:cNvPr id="3074" name="Picture 2" descr="C:\Users\user\Desktop\Тема самообразования\работа фото\P1300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7. Стихи о грибах</a:t>
            </a:r>
            <a:endParaRPr lang="ru-RU" sz="3200" dirty="0"/>
          </a:p>
        </p:txBody>
      </p:sp>
      <p:pic>
        <p:nvPicPr>
          <p:cNvPr id="4098" name="Picture 2" descr="C:\Users\user\Desktop\Тема самообразования\работа фото\P130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8. Загадки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285860"/>
            <a:ext cx="3500462" cy="15716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D1E1B"/>
                </a:solidFill>
              </a:rPr>
              <a:t>Догадайтесь-ка, ребята: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Шляпка у гриба мохната.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Он, как </a:t>
            </a:r>
            <a:r>
              <a:rPr lang="ru-RU" dirty="0" err="1" smtClean="0">
                <a:solidFill>
                  <a:srgbClr val="8D1E1B"/>
                </a:solidFill>
              </a:rPr>
              <a:t>розовое</a:t>
            </a:r>
            <a:r>
              <a:rPr lang="ru-RU" dirty="0" smtClean="0">
                <a:solidFill>
                  <a:srgbClr val="8D1E1B"/>
                </a:solidFill>
              </a:rPr>
              <a:t> ушко.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Как зовут его?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(Волнушка) </a:t>
            </a:r>
            <a:endParaRPr lang="ru-RU" dirty="0">
              <a:solidFill>
                <a:srgbClr val="8D1E1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357562"/>
            <a:ext cx="3714776" cy="228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14942" y="3643314"/>
            <a:ext cx="2962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D1E1B"/>
                </a:solidFill>
              </a:rPr>
              <a:t>Разместился под сосной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Этот гриб, как царь лесной.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Он не мал и не велик.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Рад найти его грибник.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(Боровик/белый гриб) 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1357298"/>
            <a:ext cx="3071834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24" y="135729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D1E1B"/>
                </a:solidFill>
              </a:rPr>
              <a:t>Догадайтесь-ка, ребята: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Шляпка у гриба мохната.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Он, как </a:t>
            </a:r>
            <a:r>
              <a:rPr lang="ru-RU" dirty="0" err="1" smtClean="0">
                <a:solidFill>
                  <a:srgbClr val="8D1E1B"/>
                </a:solidFill>
              </a:rPr>
              <a:t>розовое</a:t>
            </a:r>
            <a:r>
              <a:rPr lang="ru-RU" dirty="0" smtClean="0">
                <a:solidFill>
                  <a:srgbClr val="8D1E1B"/>
                </a:solidFill>
              </a:rPr>
              <a:t> ушко.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Как зовут его?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(Волнушка) </a:t>
            </a:r>
            <a:endParaRPr lang="ru-RU" dirty="0">
              <a:solidFill>
                <a:srgbClr val="8D1E1B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357562"/>
            <a:ext cx="3714776" cy="228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D1E1B"/>
                </a:solidFill>
              </a:rPr>
              <a:t>Он растёт, где есть берёзы,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Любит дождь, туман и росы.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Сверху шляпки есть ворсинки,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Снизу — белые пластинки.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Для засолки лучший он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С незапамятных времён.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Грибники все наизусть 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dirty="0" smtClean="0">
                <a:solidFill>
                  <a:srgbClr val="8D1E1B"/>
                </a:solidFill>
              </a:rPr>
              <a:t>Скажут вам, что это…(груздь</a:t>
            </a:r>
            <a:endParaRPr lang="ru-RU" dirty="0">
              <a:solidFill>
                <a:srgbClr val="8D1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9. </a:t>
            </a:r>
            <a:r>
              <a:rPr lang="ru-RU" sz="3200" dirty="0" err="1" smtClean="0"/>
              <a:t>Пазлы</a:t>
            </a:r>
            <a:r>
              <a:rPr lang="ru-RU" sz="3200" dirty="0" smtClean="0"/>
              <a:t>, раскраски </a:t>
            </a:r>
            <a:endParaRPr lang="ru-RU" sz="3200" dirty="0"/>
          </a:p>
        </p:txBody>
      </p:sp>
      <p:pic>
        <p:nvPicPr>
          <p:cNvPr id="1027" name="Picture 3" descr="F:\грибы\84437156959da20072652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грибы\16898657659da20d14ae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857752" cy="3578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Литература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О.И. </a:t>
            </a:r>
            <a:r>
              <a:rPr lang="ru-RU" sz="2400" dirty="0" err="1" smtClean="0"/>
              <a:t>Лагутенко</a:t>
            </a:r>
            <a:r>
              <a:rPr lang="ru-RU" sz="2400" dirty="0" smtClean="0"/>
              <a:t> «Зелёная книга. Занимательное природоведение»; М. </a:t>
            </a:r>
          </a:p>
          <a:p>
            <a:r>
              <a:rPr lang="ru-RU" sz="2400" dirty="0" smtClean="0"/>
              <a:t>Окружающий </a:t>
            </a:r>
            <a:r>
              <a:rPr lang="ru-RU" sz="2400" dirty="0" smtClean="0"/>
              <a:t>мир « Съедобные грибы». Издательство «Страна   Фантазий» 2006год.</a:t>
            </a:r>
          </a:p>
          <a:p>
            <a:r>
              <a:rPr lang="ru-RU" sz="2400" dirty="0" smtClean="0"/>
              <a:t> А. А. Плешаков, А. А. Румянцев «Великан на поляне, или Первые уроки экологической этики</a:t>
            </a:r>
            <a:r>
              <a:rPr lang="ru-RU" sz="2400" dirty="0" smtClean="0"/>
              <a:t>».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72808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Актуальность: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7959828" cy="41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Дети в недостаточной степени имеют представление о грибах, о том, где они растут, как размножаются. Участие детей в проекте «Грибы» позволит максимально обогатить знания и представления о грибах, их свойствах; развить связную речь, творческие способности детей, поисковую деятельность.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18457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Цель: 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488832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дать детям углубленные </a:t>
            </a:r>
            <a:r>
              <a:rPr lang="ru-RU" dirty="0" err="1" smtClean="0"/>
              <a:t>естественно-научные</a:t>
            </a:r>
            <a:r>
              <a:rPr lang="ru-RU" dirty="0" smtClean="0"/>
              <a:t> представления и знания о грибах; </a:t>
            </a:r>
          </a:p>
          <a:p>
            <a:pPr marL="0" indent="0">
              <a:buNone/>
            </a:pPr>
            <a:r>
              <a:rPr lang="ru-RU" dirty="0" smtClean="0"/>
              <a:t>- создать условия для развития познавательных и творческих способностей детей в процессе разработки образовательного проекта «Такие разные грибы».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обогатить представление о грибах; (познание)</a:t>
            </a:r>
          </a:p>
          <a:p>
            <a:r>
              <a:rPr lang="ru-RU" dirty="0" smtClean="0"/>
              <a:t>обогатить словарь за счет обозначения качеств (цвета, величины и т.д.); (коммуникация)</a:t>
            </a:r>
          </a:p>
          <a:p>
            <a:r>
              <a:rPr lang="ru-RU" dirty="0" smtClean="0"/>
              <a:t>развивать связную речь через составление описательного рассказа о грибах; (коммуникация)</a:t>
            </a:r>
          </a:p>
          <a:p>
            <a:r>
              <a:rPr lang="ru-RU" dirty="0" smtClean="0"/>
              <a:t>воспитывать бережное отношение ко всему живому (социализация).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Предполагаемый результат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Дети должны знать:</a:t>
            </a:r>
            <a:r>
              <a:rPr lang="ru-RU" dirty="0" smtClean="0"/>
              <a:t> что грибы образуют, как растения и животные царство живой природы; какие бывают грибы, чем отличаются, где растут; основные виды съедобных и несъедобных грибов, что грибы размножаются спорами, а не семенами.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Дети должны уметь: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отличать съедобные и несъедобные грибы (наиболее распространенные в данной местности), называть их, рассказывать об отличительных особенностях;</a:t>
            </a:r>
          </a:p>
          <a:p>
            <a:r>
              <a:rPr lang="ru-RU" dirty="0" smtClean="0"/>
              <a:t>обобщать главные признаки грибов, сравнивать их особенности, выделять основные части;</a:t>
            </a:r>
          </a:p>
          <a:p>
            <a:r>
              <a:rPr lang="ru-RU" dirty="0" smtClean="0"/>
              <a:t>узнавать по описанию;</a:t>
            </a:r>
          </a:p>
          <a:p>
            <a:r>
              <a:rPr lang="ru-RU" dirty="0" smtClean="0"/>
              <a:t>формировать умение получать информацию из разных источников.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857256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ru-RU" sz="2800" b="1" dirty="0" smtClean="0"/>
              <a:t>В </a:t>
            </a:r>
            <a:r>
              <a:rPr lang="ru-RU" sz="2800" b="1" dirty="0" err="1" smtClean="0"/>
              <a:t>лэпбуке</a:t>
            </a:r>
            <a:r>
              <a:rPr lang="ru-RU" sz="2800" b="1" dirty="0" smtClean="0"/>
              <a:t> собраны материалы о грибах  для развивающих занятий с детьми дошкольного возраста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9" name="Picture 3" descr="C:\Users\user\Desktop\Тема самообразования\работа фото\P130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1. Роль грибов в природе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2. Строение гриба </a:t>
            </a:r>
            <a:endParaRPr lang="ru-RU" sz="2800" b="1" dirty="0"/>
          </a:p>
        </p:txBody>
      </p:sp>
      <p:pic>
        <p:nvPicPr>
          <p:cNvPr id="2050" name="Picture 2" descr="C:\Users\user\Desktop\Тема самообразования\работа фото\P1300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Rubius</vt:lpstr>
      <vt:lpstr>Тема Office</vt:lpstr>
      <vt:lpstr>    Муниципальное казенное дошкольное образовательное учреждение Детский сад № 2 « Золотой ключик»  Барабинского района Новосибирской области </vt:lpstr>
      <vt:lpstr>Актуальность: </vt:lpstr>
      <vt:lpstr>Цель: </vt:lpstr>
      <vt:lpstr>Задачи:</vt:lpstr>
      <vt:lpstr>  Предполагаемый результат:  </vt:lpstr>
      <vt:lpstr>Дети должны уметь:</vt:lpstr>
      <vt:lpstr>В лэпбуке собраны материалы о грибах  для развивающих занятий с детьми дошкольного возраста.</vt:lpstr>
      <vt:lpstr>1. Роль грибов в природе</vt:lpstr>
      <vt:lpstr>2. Строение гриба </vt:lpstr>
      <vt:lpstr>3. Съедобные грибы</vt:lpstr>
      <vt:lpstr>4. Несъедобные грибы</vt:lpstr>
      <vt:lpstr>5. Правила сбора грибов </vt:lpstr>
      <vt:lpstr>6. Кто в природе питается грибами </vt:lpstr>
      <vt:lpstr>7. Стихи о грибах</vt:lpstr>
      <vt:lpstr>8. Загадки  </vt:lpstr>
      <vt:lpstr>9. Пазлы, раскраски </vt:lpstr>
      <vt:lpstr>Литература 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63</cp:revision>
  <dcterms:created xsi:type="dcterms:W3CDTF">2015-04-19T15:51:03Z</dcterms:created>
  <dcterms:modified xsi:type="dcterms:W3CDTF">2018-11-25T08:07:31Z</dcterms:modified>
</cp:coreProperties>
</file>